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8449-AE52-4DBE-B3EA-659EE509F0DB}" type="datetimeFigureOut">
              <a:rPr lang="sk-SK" smtClean="0"/>
              <a:t>17. 2. 2013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2AB88-8CC5-4D15-9A72-84B348336661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655765"/>
          </a:xfrm>
        </p:spPr>
        <p:txBody>
          <a:bodyPr>
            <a:noAutofit/>
          </a:bodyPr>
          <a:lstStyle/>
          <a:p>
            <a:r>
              <a:rPr lang="sk-SK" sz="6600" b="1" dirty="0" smtClean="0">
                <a:solidFill>
                  <a:srgbClr val="FFFF00"/>
                </a:solidFill>
                <a:latin typeface="Algerian" pitchFamily="82" charset="0"/>
              </a:rPr>
              <a:t/>
            </a:r>
            <a:br>
              <a:rPr lang="sk-SK" sz="6600" b="1" dirty="0" smtClean="0">
                <a:solidFill>
                  <a:srgbClr val="FFFF00"/>
                </a:solidFill>
                <a:latin typeface="Algerian" pitchFamily="82" charset="0"/>
              </a:rPr>
            </a:br>
            <a:r>
              <a:rPr lang="sk-SK" sz="6600" b="1" dirty="0" smtClean="0">
                <a:solidFill>
                  <a:srgbClr val="FFFF00"/>
                </a:solidFill>
                <a:latin typeface="Algerian" pitchFamily="82" charset="0"/>
              </a:rPr>
              <a:t>O práci</a:t>
            </a:r>
            <a:endParaRPr lang="sk-SK" sz="6600" b="1" dirty="0">
              <a:solidFill>
                <a:srgbClr val="FFFF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FFFF00"/>
                </a:solidFill>
                <a:latin typeface="Algerian" pitchFamily="82" charset="0"/>
              </a:rPr>
              <a:t>Máš chuť dnes robiť?</a:t>
            </a:r>
            <a:r>
              <a:rPr lang="sk-SK" dirty="0"/>
              <a:t> </a:t>
            </a:r>
          </a:p>
        </p:txBody>
      </p:sp>
      <p:sp>
        <p:nvSpPr>
          <p:cNvPr id="1026" name="AutoShape 2" descr="http://post.sme.sk/service/home/~/?auth=co&amp;id=2548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28" name="AutoShape 4" descr="http://post.sme.sk/service/home/~/?auth=co&amp;id=2548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30" name="AutoShape 6" descr="http://post.sme.sk/service/home/~/?auth=co&amp;id=2548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32" name="AutoShape 8" descr="http://post.sme.sk/service/home/~/?auth=co&amp;id=2548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33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2944" y="3000372"/>
            <a:ext cx="2443502" cy="19105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FFFF00"/>
                </a:solidFill>
                <a:latin typeface="Algerian" pitchFamily="82" charset="0"/>
              </a:rPr>
              <a:t>A zajtra?</a:t>
            </a:r>
          </a:p>
        </p:txBody>
      </p:sp>
      <p:sp>
        <p:nvSpPr>
          <p:cNvPr id="15362" name="AutoShape 2" descr="http://post.sme.sk/service/home/~/?auth=co&amp;id=25481&amp;part=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364" name="AutoShape 4" descr="http://post.sme.sk/service/home/~/?auth=co&amp;id=25481&amp;part=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366" name="AutoShape 6" descr="http://post.sme.sk/service/home/~/?auth=co&amp;id=25481&amp;part=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5368" name="AutoShape 8" descr="http://post.sme.sk/service/home/~/?auth=co&amp;id=25481&amp;part=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5369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714620"/>
            <a:ext cx="2337972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FFFF00"/>
                </a:solidFill>
                <a:latin typeface="Algerian" pitchFamily="82" charset="0"/>
              </a:rPr>
              <a:t>A napozajtra?</a:t>
            </a:r>
            <a:r>
              <a:rPr lang="sk-SK" dirty="0"/>
              <a:t> </a:t>
            </a:r>
          </a:p>
        </p:txBody>
      </p:sp>
      <p:pic>
        <p:nvPicPr>
          <p:cNvPr id="3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643182"/>
            <a:ext cx="2357454" cy="18433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FFFF00"/>
                </a:solidFill>
                <a:latin typeface="Algerian" pitchFamily="82" charset="0"/>
              </a:rPr>
              <a:t>A na budúci týždeň??</a:t>
            </a:r>
            <a:r>
              <a:rPr lang="sk-SK" dirty="0"/>
              <a:t> </a:t>
            </a:r>
          </a:p>
        </p:txBody>
      </p:sp>
      <p:pic>
        <p:nvPicPr>
          <p:cNvPr id="3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071678"/>
            <a:ext cx="1827276" cy="1428760"/>
          </a:xfrm>
          <a:prstGeom prst="rect">
            <a:avLst/>
          </a:prstGeom>
          <a:noFill/>
        </p:spPr>
      </p:pic>
      <p:pic>
        <p:nvPicPr>
          <p:cNvPr id="4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071678"/>
            <a:ext cx="1587511" cy="1428760"/>
          </a:xfrm>
          <a:prstGeom prst="rect">
            <a:avLst/>
          </a:prstGeom>
          <a:noFill/>
        </p:spPr>
      </p:pic>
      <p:pic>
        <p:nvPicPr>
          <p:cNvPr id="5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2143116"/>
            <a:ext cx="1587511" cy="1428760"/>
          </a:xfrm>
          <a:prstGeom prst="rect">
            <a:avLst/>
          </a:prstGeom>
          <a:noFill/>
        </p:spPr>
      </p:pic>
      <p:pic>
        <p:nvPicPr>
          <p:cNvPr id="6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143380"/>
            <a:ext cx="1587511" cy="1428760"/>
          </a:xfrm>
          <a:prstGeom prst="rect">
            <a:avLst/>
          </a:prstGeom>
          <a:noFill/>
        </p:spPr>
      </p:pic>
      <p:pic>
        <p:nvPicPr>
          <p:cNvPr id="7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4143380"/>
            <a:ext cx="1587511" cy="1428760"/>
          </a:xfrm>
          <a:prstGeom prst="rect">
            <a:avLst/>
          </a:prstGeom>
          <a:noFill/>
        </p:spPr>
      </p:pic>
      <p:pic>
        <p:nvPicPr>
          <p:cNvPr id="8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214818"/>
            <a:ext cx="1587511" cy="142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FFFF00"/>
                </a:solidFill>
                <a:latin typeface="Algerian" pitchFamily="82" charset="0"/>
              </a:rPr>
              <a:t>A budúci mesiac? </a:t>
            </a:r>
          </a:p>
        </p:txBody>
      </p:sp>
      <p:pic>
        <p:nvPicPr>
          <p:cNvPr id="3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7" y="1785926"/>
            <a:ext cx="1224652" cy="1143008"/>
          </a:xfrm>
          <a:prstGeom prst="rect">
            <a:avLst/>
          </a:prstGeom>
          <a:noFill/>
        </p:spPr>
      </p:pic>
      <p:pic>
        <p:nvPicPr>
          <p:cNvPr id="5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5" y="1785926"/>
            <a:ext cx="1230931" cy="1143008"/>
          </a:xfrm>
          <a:prstGeom prst="rect">
            <a:avLst/>
          </a:prstGeom>
          <a:noFill/>
        </p:spPr>
      </p:pic>
      <p:pic>
        <p:nvPicPr>
          <p:cNvPr id="6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3"/>
            <a:ext cx="1285884" cy="1125149"/>
          </a:xfrm>
          <a:prstGeom prst="rect">
            <a:avLst/>
          </a:prstGeom>
          <a:noFill/>
        </p:spPr>
      </p:pic>
      <p:pic>
        <p:nvPicPr>
          <p:cNvPr id="7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4714884"/>
            <a:ext cx="1071570" cy="1115532"/>
          </a:xfrm>
          <a:prstGeom prst="rect">
            <a:avLst/>
          </a:prstGeom>
          <a:noFill/>
        </p:spPr>
      </p:pic>
      <p:pic>
        <p:nvPicPr>
          <p:cNvPr id="8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357562"/>
            <a:ext cx="1181973" cy="928694"/>
          </a:xfrm>
          <a:prstGeom prst="rect">
            <a:avLst/>
          </a:prstGeom>
          <a:noFill/>
        </p:spPr>
      </p:pic>
      <p:pic>
        <p:nvPicPr>
          <p:cNvPr id="9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4714884"/>
            <a:ext cx="1095383" cy="1150152"/>
          </a:xfrm>
          <a:prstGeom prst="rect">
            <a:avLst/>
          </a:prstGeom>
          <a:noFill/>
        </p:spPr>
      </p:pic>
      <p:pic>
        <p:nvPicPr>
          <p:cNvPr id="10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714884"/>
            <a:ext cx="1143008" cy="1115532"/>
          </a:xfrm>
          <a:prstGeom prst="rect">
            <a:avLst/>
          </a:prstGeom>
          <a:noFill/>
        </p:spPr>
      </p:pic>
      <p:pic>
        <p:nvPicPr>
          <p:cNvPr id="11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3286124"/>
            <a:ext cx="1214446" cy="1093002"/>
          </a:xfrm>
          <a:prstGeom prst="rect">
            <a:avLst/>
          </a:prstGeom>
          <a:noFill/>
        </p:spPr>
      </p:pic>
      <p:pic>
        <p:nvPicPr>
          <p:cNvPr id="12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3357562"/>
            <a:ext cx="1031882" cy="928694"/>
          </a:xfrm>
          <a:prstGeom prst="rect">
            <a:avLst/>
          </a:prstGeom>
          <a:noFill/>
        </p:spPr>
      </p:pic>
      <p:pic>
        <p:nvPicPr>
          <p:cNvPr id="13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214686"/>
            <a:ext cx="1031882" cy="928694"/>
          </a:xfrm>
          <a:prstGeom prst="rect">
            <a:avLst/>
          </a:prstGeom>
          <a:noFill/>
        </p:spPr>
      </p:pic>
      <p:pic>
        <p:nvPicPr>
          <p:cNvPr id="14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3286123"/>
            <a:ext cx="1246196" cy="1121577"/>
          </a:xfrm>
          <a:prstGeom prst="rect">
            <a:avLst/>
          </a:prstGeom>
          <a:noFill/>
        </p:spPr>
      </p:pic>
      <p:pic>
        <p:nvPicPr>
          <p:cNvPr id="15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1785926"/>
            <a:ext cx="1270009" cy="1143008"/>
          </a:xfrm>
          <a:prstGeom prst="rect">
            <a:avLst/>
          </a:prstGeom>
          <a:noFill/>
        </p:spPr>
      </p:pic>
      <p:pic>
        <p:nvPicPr>
          <p:cNvPr id="16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771639"/>
            <a:ext cx="1285884" cy="1157295"/>
          </a:xfrm>
          <a:prstGeom prst="rect">
            <a:avLst/>
          </a:prstGeom>
          <a:noFill/>
        </p:spPr>
      </p:pic>
      <p:pic>
        <p:nvPicPr>
          <p:cNvPr id="17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4714884"/>
            <a:ext cx="1143008" cy="1194662"/>
          </a:xfrm>
          <a:prstGeom prst="rect">
            <a:avLst/>
          </a:prstGeom>
          <a:noFill/>
        </p:spPr>
      </p:pic>
      <p:pic>
        <p:nvPicPr>
          <p:cNvPr id="18" name="Picture 9" descr="C:\Users\Tata Michal\Desktop\prilo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786322"/>
            <a:ext cx="1174758" cy="11485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FFFF00"/>
                </a:solidFill>
                <a:latin typeface="Algerian" pitchFamily="82" charset="0"/>
              </a:rPr>
              <a:t>Ja tiež nie!! </a:t>
            </a:r>
            <a:r>
              <a:rPr lang="sk-SK" b="0" i="0" dirty="0" smtClean="0">
                <a:solidFill>
                  <a:srgbClr val="FFFF00"/>
                </a:solidFill>
                <a:latin typeface="Algerian" pitchFamily="82" charset="0"/>
              </a:rPr>
              <a:t>Džigadžiga</a:t>
            </a:r>
            <a:r>
              <a:rPr lang="sk-SK" b="0" i="0" dirty="0" smtClean="0"/>
              <a:t> </a:t>
            </a:r>
            <a:endParaRPr lang="sk-SK" dirty="0"/>
          </a:p>
        </p:txBody>
      </p:sp>
      <p:sp>
        <p:nvSpPr>
          <p:cNvPr id="19458" name="AutoShape 2" descr="http://post.sme.sk/service/home/~/?auth=co&amp;id=25481&amp;part=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9460" name="Picture 4" descr="C:\Users\Tata Michal\Desktop\priloha (3)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0750" y="1785926"/>
            <a:ext cx="4762500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>
                <a:solidFill>
                  <a:srgbClr val="FFFF00"/>
                </a:solidFill>
                <a:latin typeface="Algerian" pitchFamily="82" charset="0"/>
              </a:rPr>
              <a:t>Tiež máš niekedy pri práci podobný pocit? </a:t>
            </a:r>
          </a:p>
        </p:txBody>
      </p:sp>
      <p:pic>
        <p:nvPicPr>
          <p:cNvPr id="3" name="Picture 3" descr="C:\Users\Tata Michal\Desktop\priloha (1)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143116"/>
            <a:ext cx="4714908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500042"/>
            <a:ext cx="79296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>
                <a:solidFill>
                  <a:srgbClr val="FFFF00"/>
                </a:solidFill>
                <a:latin typeface="Algerian" pitchFamily="82" charset="0"/>
              </a:rPr>
              <a:t>nezabudni</a:t>
            </a:r>
            <a:br>
              <a:rPr lang="pl-PL" sz="2800" dirty="0">
                <a:solidFill>
                  <a:srgbClr val="FFFF00"/>
                </a:solidFill>
                <a:latin typeface="Algerian" pitchFamily="82" charset="0"/>
              </a:rPr>
            </a:br>
            <a:r>
              <a:rPr lang="pl-PL" sz="2800" dirty="0">
                <a:solidFill>
                  <a:srgbClr val="FFFF00"/>
                </a:solidFill>
                <a:latin typeface="Algerian" pitchFamily="82" charset="0"/>
              </a:rPr>
              <a:t>svojich kolegov sem-tam</a:t>
            </a:r>
            <a:br>
              <a:rPr lang="pl-PL" sz="2800" dirty="0">
                <a:solidFill>
                  <a:srgbClr val="FFFF00"/>
                </a:solidFill>
                <a:latin typeface="Algerian" pitchFamily="82" charset="0"/>
              </a:rPr>
            </a:br>
            <a:r>
              <a:rPr lang="pl-PL" sz="2800" dirty="0">
                <a:solidFill>
                  <a:srgbClr val="FFFF00"/>
                </a:solidFill>
                <a:latin typeface="Algerian" pitchFamily="82" charset="0"/>
              </a:rPr>
              <a:t>z vďaky</a:t>
            </a:r>
            <a:br>
              <a:rPr lang="pl-PL" sz="2800" dirty="0">
                <a:solidFill>
                  <a:srgbClr val="FFFF00"/>
                </a:solidFill>
                <a:latin typeface="Algerian" pitchFamily="82" charset="0"/>
              </a:rPr>
            </a:br>
            <a:r>
              <a:rPr lang="pl-PL" sz="2800" dirty="0">
                <a:solidFill>
                  <a:srgbClr val="FFFF00"/>
                </a:solidFill>
                <a:latin typeface="Algerian" pitchFamily="82" charset="0"/>
              </a:rPr>
              <a:t>za spoluprácu potľapkať po pleci!!! </a:t>
            </a:r>
            <a:endParaRPr lang="sk-SK" sz="28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23554" name="AutoShape 2" descr="http://post.sme.sk/service/home/~/?auth=co&amp;id=25481&amp;part=3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23555" name="Picture 3" descr="C:\Users\Tata Michal\Desktop\priloha (2)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989711"/>
            <a:ext cx="3929090" cy="25216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28</Words>
  <Application>Microsoft Office PowerPoint</Application>
  <PresentationFormat>On-screen Show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O práci</vt:lpstr>
      <vt:lpstr>Máš chuť dnes robiť? </vt:lpstr>
      <vt:lpstr>A zajtra?</vt:lpstr>
      <vt:lpstr>A napozajtra? </vt:lpstr>
      <vt:lpstr>A na budúci týždeň?? </vt:lpstr>
      <vt:lpstr>A budúci mesiac? </vt:lpstr>
      <vt:lpstr>Ja tiež nie!! Džigadžiga </vt:lpstr>
      <vt:lpstr>Tiež máš niekedy pri práci podobný pocit? </vt:lpstr>
      <vt:lpstr>Slide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práci</dc:title>
  <dc:creator>Tata Michal</dc:creator>
  <cp:lastModifiedBy>Tata Michal</cp:lastModifiedBy>
  <cp:revision>9</cp:revision>
  <dcterms:created xsi:type="dcterms:W3CDTF">2013-02-17T14:53:01Z</dcterms:created>
  <dcterms:modified xsi:type="dcterms:W3CDTF">2013-02-17T16:10:20Z</dcterms:modified>
</cp:coreProperties>
</file>